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02" r:id="rId3"/>
    <p:sldId id="309" r:id="rId4"/>
    <p:sldId id="267" r:id="rId5"/>
    <p:sldId id="268" r:id="rId6"/>
    <p:sldId id="269" r:id="rId7"/>
    <p:sldId id="310" r:id="rId8"/>
    <p:sldId id="271" r:id="rId9"/>
    <p:sldId id="272" r:id="rId10"/>
    <p:sldId id="273" r:id="rId11"/>
    <p:sldId id="275" r:id="rId12"/>
    <p:sldId id="276" r:id="rId13"/>
    <p:sldId id="305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311" r:id="rId22"/>
    <p:sldId id="285" r:id="rId23"/>
    <p:sldId id="286" r:id="rId24"/>
    <p:sldId id="287" r:id="rId25"/>
    <p:sldId id="288" r:id="rId26"/>
    <p:sldId id="289" r:id="rId27"/>
    <p:sldId id="291" r:id="rId28"/>
    <p:sldId id="292" r:id="rId29"/>
    <p:sldId id="306" r:id="rId30"/>
    <p:sldId id="294" r:id="rId31"/>
    <p:sldId id="295" r:id="rId32"/>
    <p:sldId id="307" r:id="rId33"/>
    <p:sldId id="297" r:id="rId34"/>
    <p:sldId id="298" r:id="rId35"/>
    <p:sldId id="299" r:id="rId36"/>
    <p:sldId id="308" r:id="rId37"/>
    <p:sldId id="301" r:id="rId38"/>
  </p:sldIdLst>
  <p:sldSz cx="9144000" cy="6858000" type="screen4x3"/>
  <p:notesSz cx="6858000" cy="9144000"/>
  <p:photoAlbum layout="2pic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76" autoAdjust="0"/>
  </p:normalViewPr>
  <p:slideViewPr>
    <p:cSldViewPr>
      <p:cViewPr>
        <p:scale>
          <a:sx n="74" d="100"/>
          <a:sy n="74" d="100"/>
        </p:scale>
        <p:origin x="-2694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6F64E4E-CE77-43C3-A3A9-9DFEB43E1E87}" type="datetimeFigureOut">
              <a:rPr lang="fr-CH" smtClean="0"/>
              <a:t>26.02.2016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EC2343D-0C64-499E-90FF-A9375D6E2A58}" type="slidenum">
              <a:rPr lang="fr-CH" smtClean="0"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 Grace Kel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44" b="100000" l="89844" r="100000">
                        <a14:backgroundMark x1="49219" y1="58594" x2="49219" y2="58594"/>
                        <a14:backgroundMark x1="45703" y1="38672" x2="45703" y2="38672"/>
                        <a14:backgroundMark x1="17188" y1="37109" x2="17188" y2="37109"/>
                        <a14:backgroundMark x1="45703" y1="74609" x2="68750" y2="92578"/>
                        <a14:backgroundMark x1="56250" y1="83594" x2="83203" y2="13672"/>
                        <a14:backgroundMark x1="83203" y1="13672" x2="52734" y2="5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483" y="764704"/>
            <a:ext cx="609600" cy="609600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465199"/>
          </a:xfrm>
        </p:spPr>
        <p:txBody>
          <a:bodyPr/>
          <a:lstStyle/>
          <a:p>
            <a:r>
              <a:rPr lang="fr-CH" dirty="0" smtClean="0"/>
              <a:t>Rétrospective 2015</a:t>
            </a:r>
            <a:endParaRPr lang="fr-CH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187624" y="3861048"/>
            <a:ext cx="6777318" cy="1728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H" dirty="0" smtClean="0"/>
              <a:t>Votre quartier, </a:t>
            </a:r>
          </a:p>
          <a:p>
            <a:r>
              <a:rPr lang="fr-CH" dirty="0" smtClean="0"/>
              <a:t>vos actions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035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1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389477"/>
            <a:ext cx="8181156" cy="61358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 rot="366000">
            <a:off x="3848758" y="562631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Nouvel abri bus, </a:t>
            </a:r>
            <a:endParaRPr lang="fr-CH" sz="3200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grâce </a:t>
            </a:r>
            <a:r>
              <a:rPr lang="fr-CH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à vous !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43608" y="98072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… et à lui</a:t>
            </a:r>
            <a:endParaRPr lang="fr-CH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771800" y="1242338"/>
            <a:ext cx="576064" cy="45847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1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112015-QS-plat.an.-LR-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12112015-QS-plat.an.-LR-2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12112015-QS-plat.an.-LR-27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12112015-QS-plat.an.-LR-29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 rot="366000">
            <a:off x="3848758" y="316410"/>
            <a:ext cx="5118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Plateforme interrégionale «Quartiers Solidaires»</a:t>
            </a:r>
          </a:p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 à Pully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79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112015-QS-plat.an.-LR-3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12112015-QS-plat.an.-LR-4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12112015-QS-plat.an.-LR-72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12112015-QS-plat.an.-LR-82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 rot="366000">
            <a:off x="3848758" y="316410"/>
            <a:ext cx="5118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Plateforme interrégionale Quartiers Solidaires à Pully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7141" y="4958444"/>
            <a:ext cx="4080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Avec la présence de Pierre-Yves Maillard</a:t>
            </a:r>
            <a:endParaRPr lang="fr-CH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5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99247" y="3284984"/>
            <a:ext cx="7745505" cy="28411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6600" dirty="0" smtClean="0"/>
              <a:t>Vous l’avez animé.</a:t>
            </a:r>
            <a:endParaRPr lang="fr-CH" sz="6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… vos actions.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911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0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14350"/>
            <a:ext cx="3886200" cy="58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312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3123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 rot="366000">
            <a:off x="3848758" y="562631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Repas canadien ici même, mars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35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0150617_1859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20150617_19054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20150617_190556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20150617_203933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 rot="21348582">
            <a:off x="230019" y="562631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Grillades communautaires, juin et août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08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316"/>
          <p:cNvPicPr>
            <a:picLocks noGrp="1" noChangeAspect="1"/>
          </p:cNvPicPr>
          <p:nvPr isPhoto="1"/>
        </p:nvPicPr>
        <p:blipFill>
          <a:blip r:embed="rId2" cstate="screen">
            <a:lum bright="9000" contras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3318"/>
          <p:cNvPicPr>
            <a:picLocks noGrp="1" noChangeAspect="1"/>
          </p:cNvPicPr>
          <p:nvPr isPhoto="1"/>
        </p:nvPicPr>
        <p:blipFill>
          <a:blip r:embed="rId3" cstate="screen">
            <a:lum bright="9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3322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326"/>
          <p:cNvPicPr>
            <a:picLocks noGrp="1" noChangeAspect="1"/>
          </p:cNvPicPr>
          <p:nvPr isPhoto="1"/>
        </p:nvPicPr>
        <p:blipFill>
          <a:blip r:embed="rId5" cstate="screen">
            <a:lum bright="21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2127248" y="188640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Vide-grenier des Moulins, septembre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88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33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333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334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351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2127248" y="188640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Vide-grenier des Moulins, septembre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8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35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336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3370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372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5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37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338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3388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395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35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303" y="2247900"/>
            <a:ext cx="5817394" cy="3878263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204864"/>
            <a:ext cx="5904656" cy="393643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Votre quartier…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283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4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14350"/>
            <a:ext cx="3888432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340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3407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580234"/>
            <a:ext cx="41148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5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235305"/>
              </p:ext>
            </p:extLst>
          </p:nvPr>
        </p:nvGraphicFramePr>
        <p:xfrm>
          <a:off x="2195736" y="157202"/>
          <a:ext cx="4754384" cy="6512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3" imgW="6210300" imgH="8505645" progId="AcroExch.Document.11">
                  <p:embed/>
                </p:oleObj>
              </mc:Choice>
              <mc:Fallback>
                <p:oleObj name="Acrobat Document" r:id="rId3" imgW="6210300" imgH="850564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6" y="157202"/>
                        <a:ext cx="4754384" cy="6512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16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49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6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SC00503"/>
          <p:cNvPicPr>
            <a:picLocks noGrp="1" noChangeAspect="1"/>
          </p:cNvPicPr>
          <p:nvPr isPhoto="1"/>
        </p:nvPicPr>
        <p:blipFill>
          <a:blip r:embed="rId3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60" y="3573016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DSC00508"/>
          <p:cNvPicPr>
            <a:picLocks noGrp="1" noChangeAspect="1"/>
          </p:cNvPicPr>
          <p:nvPr isPhoto="1"/>
        </p:nvPicPr>
        <p:blipFill>
          <a:blip r:embed="rId4" cstate="screen">
            <a:lum brigh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485" y="457200"/>
            <a:ext cx="4479987" cy="59733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839216" y="188640"/>
            <a:ext cx="5541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Balade gourmande interculturelle, octobre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4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11"/>
          <p:cNvPicPr>
            <a:picLocks noGrp="1" noChangeAspect="1"/>
          </p:cNvPicPr>
          <p:nvPr isPhoto="1"/>
        </p:nvPicPr>
        <p:blipFill>
          <a:blip r:embed="rId2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SC0051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464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DSC00522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464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835696" y="188640"/>
            <a:ext cx="5541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Balade gourmande interculturelle, octobre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66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41"/>
          <p:cNvPicPr>
            <a:picLocks noGrp="1" noChangeAspect="1"/>
          </p:cNvPicPr>
          <p:nvPr isPhoto="1"/>
        </p:nvPicPr>
        <p:blipFill>
          <a:blip r:embed="rId2" cstate="screen">
            <a:lum bright="15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57199"/>
            <a:ext cx="4392488" cy="585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SC0055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IMG_3534"/>
          <p:cNvPicPr>
            <a:picLocks noGrp="1" noChangeAspect="1"/>
          </p:cNvPicPr>
          <p:nvPr isPhoto="1"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700" y="3600450"/>
            <a:ext cx="3810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DSC0055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472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IMG_3534"/>
          <p:cNvPicPr>
            <a:picLocks noGrp="1" noChangeAspect="1"/>
          </p:cNvPicPr>
          <p:nvPr isPhoto="1"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0472" y="3600450"/>
            <a:ext cx="38100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DSC0055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49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IMG_3539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71500"/>
            <a:ext cx="41148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8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5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351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3529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536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3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-20151111-WA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457200"/>
            <a:ext cx="4252913" cy="56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20151028_134133"/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542" y="457200"/>
            <a:ext cx="3690763" cy="253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20151028_134141"/>
          <p:cNvPicPr>
            <a:picLocks noGrp="1" noChangeAspect="1"/>
          </p:cNvPicPr>
          <p:nvPr isPhoto="1"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542" y="3573016"/>
            <a:ext cx="3714366" cy="25547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 rot="21244646">
            <a:off x="40788" y="599080"/>
            <a:ext cx="554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Bibliotroc</a:t>
            </a:r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, octobre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95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151028-WA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" y="874266"/>
            <a:ext cx="8527735" cy="47869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 rot="21244646">
            <a:off x="40788" y="599080"/>
            <a:ext cx="554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Bibliotroc</a:t>
            </a:r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, octobre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  <p:pic>
        <p:nvPicPr>
          <p:cNvPr id="4" name="Picture 4" descr="C:\Users\msilva\Desktop\bibliorégion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2996952"/>
            <a:ext cx="274852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99247" y="2924944"/>
            <a:ext cx="7745505" cy="32012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6600" dirty="0" smtClean="0"/>
              <a:t>Vous vous êtes fait plaisir, ensemble.</a:t>
            </a:r>
            <a:endParaRPr lang="fr-CH" sz="6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… vos actions.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266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99247" y="2708920"/>
            <a:ext cx="7745505" cy="34172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6600" dirty="0" smtClean="0"/>
              <a:t>Vous l’avez représenté.</a:t>
            </a:r>
            <a:endParaRPr lang="fr-CH" sz="6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… vos actions.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78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27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328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5143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3297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304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 rot="445174">
            <a:off x="3466227" y="455468"/>
            <a:ext cx="5541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Sortie chez Martine, aux </a:t>
            </a:r>
            <a:r>
              <a:rPr lang="fr-CH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Cluds</a:t>
            </a:r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, août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0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0905_145543_resized_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-20151111-WA000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-20151111-WA000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457199"/>
            <a:ext cx="4464496" cy="59526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 rot="357739">
            <a:off x="3538735" y="544192"/>
            <a:ext cx="5541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Raisinée</a:t>
            </a:r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 chez la famille </a:t>
            </a:r>
            <a:r>
              <a:rPr lang="fr-CH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Challande</a:t>
            </a:r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 à </a:t>
            </a:r>
            <a:r>
              <a:rPr lang="fr-CH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Yvonnand</a:t>
            </a:r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, septembre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91680" y="5517232"/>
            <a:ext cx="5541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… et bientôt, la </a:t>
            </a:r>
            <a:r>
              <a:rPr lang="fr-CH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raisinée</a:t>
            </a:r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 </a:t>
            </a:r>
          </a:p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aux Moulins ! 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955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99247" y="2276872"/>
            <a:ext cx="7745505" cy="38492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6600" dirty="0" smtClean="0"/>
              <a:t>Nous vous avons fièrement accompagnés.</a:t>
            </a:r>
            <a:endParaRPr lang="fr-CH" sz="6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… vos actions.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266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53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42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silva\Desktop\IMG_311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46990"/>
            <a:ext cx="420188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silva\Desktop\IMG_229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46990"/>
            <a:ext cx="425155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0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silva\Desktop\Rétrospective\banque d'images\Portraits et groupes\IMG_015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7570" y="260648"/>
            <a:ext cx="4374389" cy="6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silva\Desktop\IMG_35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60649"/>
            <a:ext cx="4103913" cy="6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2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99247" y="2276872"/>
            <a:ext cx="7745505" cy="38492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6000" dirty="0" smtClean="0"/>
              <a:t>Bravo pour tout cela ! </a:t>
            </a:r>
          </a:p>
          <a:p>
            <a:pPr marL="0" indent="0" algn="ctr">
              <a:buNone/>
            </a:pPr>
            <a:endParaRPr lang="fr-CH" sz="6000" dirty="0" smtClean="0"/>
          </a:p>
          <a:p>
            <a:pPr marL="0" indent="0" algn="ctr">
              <a:buNone/>
            </a:pPr>
            <a:r>
              <a:rPr lang="fr-CH" sz="6000" dirty="0" smtClean="0"/>
              <a:t>La suite en 2016 </a:t>
            </a:r>
            <a:r>
              <a:rPr lang="fr-CH" sz="6000" dirty="0"/>
              <a:t>!</a:t>
            </a:r>
            <a:endParaRPr lang="fr-CH" sz="6000" dirty="0" smtClean="0"/>
          </a:p>
        </p:txBody>
      </p:sp>
    </p:spTree>
    <p:extLst>
      <p:ext uri="{BB962C8B-B14F-4D97-AF65-F5344CB8AC3E}">
        <p14:creationId xmlns:p14="http://schemas.microsoft.com/office/powerpoint/2010/main" val="20531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au Coralie 3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36" y="0"/>
            <a:ext cx="9154835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6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MG_0670T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2144713"/>
            <a:ext cx="4114800" cy="256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-20150129-WA00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 rot="21218674">
            <a:off x="151399" y="787528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Forums, janvier et juin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0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E_867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0" y="457200"/>
            <a:ext cx="3948113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COE_868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457200"/>
            <a:ext cx="41148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OE_8763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3667125"/>
            <a:ext cx="411480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 rot="21218674">
            <a:off x="151399" y="787528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F</a:t>
            </a:r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orums, janvier et juin 2015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0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R_768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48680"/>
            <a:ext cx="41148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OR_7726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548680"/>
            <a:ext cx="4114800" cy="273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OR_7735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501008"/>
            <a:ext cx="41148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COR_7738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501008"/>
            <a:ext cx="4114800" cy="273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7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995788"/>
              </p:ext>
            </p:extLst>
          </p:nvPr>
        </p:nvGraphicFramePr>
        <p:xfrm>
          <a:off x="2123728" y="188640"/>
          <a:ext cx="4680520" cy="641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6210300" imgH="8505645" progId="AcroExch.Document.11">
                  <p:embed/>
                </p:oleObj>
              </mc:Choice>
              <mc:Fallback>
                <p:oleObj name="Acrobat Document" r:id="rId3" imgW="6210300" imgH="850564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188640"/>
                        <a:ext cx="4680520" cy="641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7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11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SCN1122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DSCN1126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DSCN1132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 rot="366000">
            <a:off x="3848758" y="562631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Marche commentée dans le quartier, avec le STE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11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SCN113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DSCN1140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DSCN1149"/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 rot="366000">
            <a:off x="3848758" y="562631"/>
            <a:ext cx="511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9000000" algn="tr" rotWithShape="0">
                    <a:srgbClr val="C00000"/>
                  </a:outerShdw>
                </a:effectLst>
              </a:rPr>
              <a:t>Marche commentée dans le quartier, avec le STE</a:t>
            </a:r>
            <a:endParaRPr lang="fr-CH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9000000" algn="tr" rotWithShape="0">
                  <a:srgbClr val="C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79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re relié">
  <a:themeElements>
    <a:clrScheme name="Livre reli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Livre reli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vre reli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276</TotalTime>
  <Words>195</Words>
  <Application>Microsoft Office PowerPoint</Application>
  <PresentationFormat>Affichage à l'écran (4:3)</PresentationFormat>
  <Paragraphs>38</Paragraphs>
  <Slides>37</Slides>
  <Notes>0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9" baseType="lpstr">
      <vt:lpstr>Livre relié</vt:lpstr>
      <vt:lpstr>Acrobat Document</vt:lpstr>
      <vt:lpstr>Rétrospective 2015</vt:lpstr>
      <vt:lpstr>Votre quartier…</vt:lpstr>
      <vt:lpstr>… vos actions.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… vos actions.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… vos actions.</vt:lpstr>
      <vt:lpstr>Présentation PowerPoint</vt:lpstr>
      <vt:lpstr>Présentation PowerPoint</vt:lpstr>
      <vt:lpstr>… vos actions.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Marcela Silva Moreira</dc:creator>
  <cp:lastModifiedBy>Siljkovic Aldin</cp:lastModifiedBy>
  <cp:revision>31</cp:revision>
  <dcterms:created xsi:type="dcterms:W3CDTF">2015-12-03T08:30:28Z</dcterms:created>
  <dcterms:modified xsi:type="dcterms:W3CDTF">2016-02-26T10:35:56Z</dcterms:modified>
</cp:coreProperties>
</file>